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EA548-1CD3-D228-811A-D58A7C90C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0601C-6642-427E-3752-48C7905CD8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5CC24-C3F5-8F9C-6598-A1418835B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F3ECE-7485-E6D3-AD74-6D1C6966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9FCE-418C-DF74-B284-F20CF91C7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60219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093F-05D2-6500-9053-69315201C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B28A3-1C2E-813F-8598-7FD0DBD36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7B663-EB4A-4710-069B-FDD48A06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98A5A-F616-E16E-AE78-C8D46BF4C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86D2B-1163-CDE2-808D-2F5A80DE6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637742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2A528E-965B-A857-0102-BB7611754D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012D9-F567-D07F-09C3-165B046B1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E3428-620C-00BE-7502-6D00C2C34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923D1-D42D-8DD7-AEA0-A061B4166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25392-9E46-DA2A-F3AB-730AE28F6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07884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9A21-A8DA-A250-D41A-12251C0A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CF1E1-FE46-E37A-7B39-64E82CE45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1CE11-08AA-04A8-C74E-7A7C01E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9BB13-28E0-0DC0-BDCA-4CC86DD5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CD656-3594-5C50-E48D-3ED5DC05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33430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237B-8DBD-34A2-CB6C-6C8EF660B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B8E40-3DAD-6AE8-C934-19EEC2677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453FC-2A8A-9922-6222-9993856A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58855-CA69-4A6F-E971-2B3AA1F0F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CAE17-6E8F-C0AE-C8B9-27CDB05C0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99878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6C290-6DBD-D3AD-111E-91B1DE72B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2D255-C5CE-EFAE-60E0-DADB5F396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B2EDA-1D6A-3BF9-3000-D8B25C027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58AA1-4C51-7D31-8A2A-62DC67EDA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D5142-29FF-F87F-5468-49ACE740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3B211-A372-D2E4-580C-738AAA741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565685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A34E9-1089-90C6-773D-9000B309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FCF70-834A-5262-DDAC-C055D8D16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EDC93-739B-9155-88C9-E86C7BE01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DD688F-658B-1E45-7DCB-A61996513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7EDB25-B6BA-0ACE-DB01-0250C176E4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3CD2BE-1526-9136-D49C-66B21FB7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BC0491-7C62-FE4E-5F86-B0B7C205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BED108-39BE-5808-1004-F09B59F1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94788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A7310-81AD-F284-62E9-7D02F779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7DAC90-6F1D-503D-B710-0FBA9F6B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93EA3-0916-3C5B-1364-04928422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8117C-A325-C982-CE05-A8E5AB8C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32612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B5C702-FC71-2A1F-917D-C435592CC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6F8235-C86F-B9A6-AF6A-B9DFD06E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019165-A6BD-9DE3-5EB5-51AF31B85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09409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57C54-B4D9-5C79-F3D3-A7CBBD4A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EE8A4-092F-3D0E-1246-4E43AEE30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6E468-B427-D204-ECAF-74188300B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A26E6-AB4D-30B6-8BDF-24C20DD54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01326-BEC0-2422-0EBE-F50399882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A51CC-4052-7362-1790-31EEEF7A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16016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CDE94-C79B-6B0C-47EF-341DDCC06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8BFB5A-A94E-373A-F7D3-EC58826B6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2AFB43-AD6A-0C35-0DFE-E0CA4DD93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A46B03-00BF-4093-A021-C6C1A6FD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C3311-D88D-5C2C-E73D-3650A086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2198C-7E61-4DCC-6E2A-91CEE3BE7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412319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68617F-1BCE-9AA6-EC80-F4948349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64EFF-6F77-4F7D-C742-D402395B5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9A415-AF83-70E1-B3A7-C9F88AE48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F10F68-603B-0240-A4E8-DEB7BF8BE9D3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7530B-4593-1B6D-A172-C32CCEE5D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419EC-1B04-A5C5-B3E9-3455FBC3C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C1924-9789-164F-ACBB-50C9FDF49E79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503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9A00C-9532-CEE9-A48B-5454D9A7C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Q" dirty="0"/>
              <a:t>Venous throboembolic disease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D0AE4-907D-6B85-C97F-6ACDC79F7D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IQ" dirty="0"/>
              <a:t>r mazin A Hazza</a:t>
            </a:r>
          </a:p>
        </p:txBody>
      </p:sp>
    </p:spTree>
    <p:extLst>
      <p:ext uri="{BB962C8B-B14F-4D97-AF65-F5344CB8AC3E}">
        <p14:creationId xmlns:p14="http://schemas.microsoft.com/office/powerpoint/2010/main" val="81698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3DCB-4D58-0017-BBC1-AD328CFCC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5757D-DD50-D6BC-3A03-BF9F79AFA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Q" dirty="0"/>
              <a:t>o know the RF for DVT and pulmonary embolisim</a:t>
            </a:r>
          </a:p>
          <a:p>
            <a:r>
              <a:rPr lang="en-IQ" dirty="0"/>
              <a:t>How to diagnose</a:t>
            </a:r>
          </a:p>
          <a:p>
            <a:r>
              <a:rPr lang="en-IQ" dirty="0"/>
              <a:t>mangement</a:t>
            </a:r>
          </a:p>
        </p:txBody>
      </p:sp>
    </p:spTree>
    <p:extLst>
      <p:ext uri="{BB962C8B-B14F-4D97-AF65-F5344CB8AC3E}">
        <p14:creationId xmlns:p14="http://schemas.microsoft.com/office/powerpoint/2010/main" val="352975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BBC9A-3538-1BF0-5D1A-017A6A03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  <p:pic>
        <p:nvPicPr>
          <p:cNvPr id="5" name="Content Placeholder 4" descr="A list of medical records&#10;&#10;AI-generated content may be incorrect.">
            <a:extLst>
              <a:ext uri="{FF2B5EF4-FFF2-40B4-BE49-F238E27FC236}">
                <a16:creationId xmlns:a16="http://schemas.microsoft.com/office/drawing/2014/main" id="{D9D2E3F5-2566-AD6F-7B86-00174EFE0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2303" y="1690687"/>
            <a:ext cx="7286297" cy="4802187"/>
          </a:xfrm>
        </p:spPr>
      </p:pic>
    </p:spTree>
    <p:extLst>
      <p:ext uri="{BB962C8B-B14F-4D97-AF65-F5344CB8AC3E}">
        <p14:creationId xmlns:p14="http://schemas.microsoft.com/office/powerpoint/2010/main" val="2948328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11E3-86C2-178E-D2D2-78E820E3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Q"/>
          </a:p>
        </p:txBody>
      </p:sp>
      <p:pic>
        <p:nvPicPr>
          <p:cNvPr id="5" name="Content Placeholder 4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4FEB8E0E-2748-40E0-F194-42144F2B0C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2238" y="1322173"/>
            <a:ext cx="9082216" cy="5170702"/>
          </a:xfrm>
        </p:spPr>
      </p:pic>
    </p:spTree>
    <p:extLst>
      <p:ext uri="{BB962C8B-B14F-4D97-AF65-F5344CB8AC3E}">
        <p14:creationId xmlns:p14="http://schemas.microsoft.com/office/powerpoint/2010/main" val="68806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B450D-BC58-9C67-8640-67EF62983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39952-EFE1-D482-34BE-1A568BFB1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 dimer</a:t>
            </a:r>
          </a:p>
          <a:p>
            <a:r>
              <a:rPr lang="en-IQ" dirty="0"/>
              <a:t>ECG </a:t>
            </a:r>
          </a:p>
          <a:p>
            <a:r>
              <a:rPr lang="en-US" dirty="0"/>
              <a:t>E</a:t>
            </a:r>
            <a:r>
              <a:rPr lang="en-IQ" dirty="0"/>
              <a:t>cho</a:t>
            </a:r>
          </a:p>
          <a:p>
            <a:r>
              <a:rPr lang="en-IQ" dirty="0"/>
              <a:t>Doppler</a:t>
            </a:r>
          </a:p>
          <a:p>
            <a:r>
              <a:rPr lang="en-IQ" dirty="0"/>
              <a:t>CT angiography</a:t>
            </a:r>
          </a:p>
          <a:p>
            <a:r>
              <a:rPr lang="en-IQ" dirty="0"/>
              <a:t>CXR</a:t>
            </a:r>
          </a:p>
          <a:p>
            <a:r>
              <a:rPr lang="en-IQ" dirty="0"/>
              <a:t>V/P matching</a:t>
            </a:r>
          </a:p>
        </p:txBody>
      </p:sp>
    </p:spTree>
    <p:extLst>
      <p:ext uri="{BB962C8B-B14F-4D97-AF65-F5344CB8AC3E}">
        <p14:creationId xmlns:p14="http://schemas.microsoft.com/office/powerpoint/2010/main" val="2743240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55A6-A9BF-D402-B62F-0453A9ECE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96117-4D70-BFE4-BBF4-E255CE583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IQ" dirty="0"/>
              <a:t>eparin</a:t>
            </a:r>
          </a:p>
          <a:p>
            <a:r>
              <a:rPr lang="en-US" dirty="0"/>
              <a:t>W</a:t>
            </a:r>
            <a:r>
              <a:rPr lang="en-IQ" dirty="0"/>
              <a:t>arferin</a:t>
            </a:r>
          </a:p>
          <a:p>
            <a:r>
              <a:rPr lang="en-IQ"/>
              <a:t>revaroxiban</a:t>
            </a:r>
          </a:p>
        </p:txBody>
      </p:sp>
    </p:spTree>
    <p:extLst>
      <p:ext uri="{BB962C8B-B14F-4D97-AF65-F5344CB8AC3E}">
        <p14:creationId xmlns:p14="http://schemas.microsoft.com/office/powerpoint/2010/main" val="228680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43</Words>
  <Application>Microsoft Macintosh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Venous throboembolic disease</vt:lpstr>
      <vt:lpstr>objective</vt:lpstr>
      <vt:lpstr>PowerPoint Presentation</vt:lpstr>
      <vt:lpstr>PowerPoint Presentation</vt:lpstr>
      <vt:lpstr>Dx</vt:lpstr>
      <vt:lpstr>Treatment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Mazin Hazza</dc:creator>
  <cp:lastModifiedBy>Mazin Hazza</cp:lastModifiedBy>
  <cp:revision>1</cp:revision>
  <dcterms:created xsi:type="dcterms:W3CDTF">2025-02-23T06:36:42Z</dcterms:created>
  <dcterms:modified xsi:type="dcterms:W3CDTF">2025-02-23T06:42:53Z</dcterms:modified>
</cp:coreProperties>
</file>